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74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7" r:id="rId13"/>
    <p:sldId id="268" r:id="rId14"/>
    <p:sldId id="269" r:id="rId15"/>
    <p:sldId id="271" r:id="rId16"/>
    <p:sldId id="272" r:id="rId17"/>
    <p:sldId id="273" r:id="rId18"/>
    <p:sldId id="270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A13708C-C9E5-43EB-809E-47479664F143}" v="15" dt="2026-02-27T19:37:45.11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57" d="100"/>
          <a:sy n="57" d="100"/>
        </p:scale>
        <p:origin x="1776" y="2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ceu Silva" userId="0c776bf67b0c1db2" providerId="LiveId" clId="{6002A251-AC85-4C81-93B1-FB6288A7287B}"/>
    <pc:docChg chg="undo custSel addSld delSld modSld">
      <pc:chgData name="Alceu Silva" userId="0c776bf67b0c1db2" providerId="LiveId" clId="{6002A251-AC85-4C81-93B1-FB6288A7287B}" dt="2026-02-27T19:40:42.108" v="1127" actId="20577"/>
      <pc:docMkLst>
        <pc:docMk/>
      </pc:docMkLst>
      <pc:sldChg chg="modSp mod">
        <pc:chgData name="Alceu Silva" userId="0c776bf67b0c1db2" providerId="LiveId" clId="{6002A251-AC85-4C81-93B1-FB6288A7287B}" dt="2026-02-27T19:26:46.545" v="1125" actId="20577"/>
        <pc:sldMkLst>
          <pc:docMk/>
          <pc:sldMk cId="0" sldId="256"/>
        </pc:sldMkLst>
        <pc:spChg chg="mod">
          <ac:chgData name="Alceu Silva" userId="0c776bf67b0c1db2" providerId="LiveId" clId="{6002A251-AC85-4C81-93B1-FB6288A7287B}" dt="2026-02-27T19:26:26.718" v="1119" actId="255"/>
          <ac:spMkLst>
            <pc:docMk/>
            <pc:sldMk cId="0" sldId="256"/>
            <ac:spMk id="2" creationId="{00000000-0000-0000-0000-000000000000}"/>
          </ac:spMkLst>
        </pc:spChg>
        <pc:spChg chg="mod">
          <ac:chgData name="Alceu Silva" userId="0c776bf67b0c1db2" providerId="LiveId" clId="{6002A251-AC85-4C81-93B1-FB6288A7287B}" dt="2026-02-27T19:26:46.545" v="1125" actId="20577"/>
          <ac:spMkLst>
            <pc:docMk/>
            <pc:sldMk cId="0" sldId="256"/>
            <ac:spMk id="3" creationId="{00000000-0000-0000-0000-000000000000}"/>
          </ac:spMkLst>
        </pc:spChg>
      </pc:sldChg>
      <pc:sldChg chg="modSp mod">
        <pc:chgData name="Alceu Silva" userId="0c776bf67b0c1db2" providerId="LiveId" clId="{6002A251-AC85-4C81-93B1-FB6288A7287B}" dt="2026-02-27T19:26:03.346" v="1111" actId="20577"/>
        <pc:sldMkLst>
          <pc:docMk/>
          <pc:sldMk cId="0" sldId="257"/>
        </pc:sldMkLst>
        <pc:spChg chg="mod">
          <ac:chgData name="Alceu Silva" userId="0c776bf67b0c1db2" providerId="LiveId" clId="{6002A251-AC85-4C81-93B1-FB6288A7287B}" dt="2026-02-27T19:26:03.346" v="1111" actId="20577"/>
          <ac:spMkLst>
            <pc:docMk/>
            <pc:sldMk cId="0" sldId="257"/>
            <ac:spMk id="2" creationId="{00000000-0000-0000-0000-000000000000}"/>
          </ac:spMkLst>
        </pc:spChg>
        <pc:spChg chg="mod">
          <ac:chgData name="Alceu Silva" userId="0c776bf67b0c1db2" providerId="LiveId" clId="{6002A251-AC85-4C81-93B1-FB6288A7287B}" dt="2026-02-24T21:34:28.045" v="1026" actId="20577"/>
          <ac:spMkLst>
            <pc:docMk/>
            <pc:sldMk cId="0" sldId="257"/>
            <ac:spMk id="3" creationId="{00000000-0000-0000-0000-000000000000}"/>
          </ac:spMkLst>
        </pc:spChg>
      </pc:sldChg>
      <pc:sldChg chg="modSp mod">
        <pc:chgData name="Alceu Silva" userId="0c776bf67b0c1db2" providerId="LiveId" clId="{6002A251-AC85-4C81-93B1-FB6288A7287B}" dt="2026-02-24T21:34:34.225" v="1027" actId="113"/>
        <pc:sldMkLst>
          <pc:docMk/>
          <pc:sldMk cId="0" sldId="258"/>
        </pc:sldMkLst>
        <pc:spChg chg="mod">
          <ac:chgData name="Alceu Silva" userId="0c776bf67b0c1db2" providerId="LiveId" clId="{6002A251-AC85-4C81-93B1-FB6288A7287B}" dt="2026-02-24T21:34:34.225" v="1027" actId="113"/>
          <ac:spMkLst>
            <pc:docMk/>
            <pc:sldMk cId="0" sldId="258"/>
            <ac:spMk id="2" creationId="{00000000-0000-0000-0000-000000000000}"/>
          </ac:spMkLst>
        </pc:spChg>
        <pc:spChg chg="mod">
          <ac:chgData name="Alceu Silva" userId="0c776bf67b0c1db2" providerId="LiveId" clId="{6002A251-AC85-4C81-93B1-FB6288A7287B}" dt="2026-02-24T20:47:13.205" v="11" actId="20577"/>
          <ac:spMkLst>
            <pc:docMk/>
            <pc:sldMk cId="0" sldId="258"/>
            <ac:spMk id="3" creationId="{00000000-0000-0000-0000-000000000000}"/>
          </ac:spMkLst>
        </pc:spChg>
      </pc:sldChg>
      <pc:sldChg chg="modSp mod">
        <pc:chgData name="Alceu Silva" userId="0c776bf67b0c1db2" providerId="LiveId" clId="{6002A251-AC85-4C81-93B1-FB6288A7287B}" dt="2026-02-24T21:34:50.258" v="1037" actId="20577"/>
        <pc:sldMkLst>
          <pc:docMk/>
          <pc:sldMk cId="0" sldId="259"/>
        </pc:sldMkLst>
        <pc:spChg chg="mod">
          <ac:chgData name="Alceu Silva" userId="0c776bf67b0c1db2" providerId="LiveId" clId="{6002A251-AC85-4C81-93B1-FB6288A7287B}" dt="2026-02-24T21:34:50.258" v="1037" actId="20577"/>
          <ac:spMkLst>
            <pc:docMk/>
            <pc:sldMk cId="0" sldId="259"/>
            <ac:spMk id="2" creationId="{00000000-0000-0000-0000-000000000000}"/>
          </ac:spMkLst>
        </pc:spChg>
        <pc:spChg chg="mod">
          <ac:chgData name="Alceu Silva" userId="0c776bf67b0c1db2" providerId="LiveId" clId="{6002A251-AC85-4C81-93B1-FB6288A7287B}" dt="2026-02-24T20:51:01.064" v="56" actId="20577"/>
          <ac:spMkLst>
            <pc:docMk/>
            <pc:sldMk cId="0" sldId="259"/>
            <ac:spMk id="3" creationId="{00000000-0000-0000-0000-000000000000}"/>
          </ac:spMkLst>
        </pc:spChg>
      </pc:sldChg>
      <pc:sldChg chg="modSp mod">
        <pc:chgData name="Alceu Silva" userId="0c776bf67b0c1db2" providerId="LiveId" clId="{6002A251-AC85-4C81-93B1-FB6288A7287B}" dt="2026-02-24T20:52:34.074" v="67" actId="20577"/>
        <pc:sldMkLst>
          <pc:docMk/>
          <pc:sldMk cId="0" sldId="260"/>
        </pc:sldMkLst>
        <pc:spChg chg="mod">
          <ac:chgData name="Alceu Silva" userId="0c776bf67b0c1db2" providerId="LiveId" clId="{6002A251-AC85-4C81-93B1-FB6288A7287B}" dt="2026-02-24T20:51:54.625" v="60" actId="255"/>
          <ac:spMkLst>
            <pc:docMk/>
            <pc:sldMk cId="0" sldId="260"/>
            <ac:spMk id="2" creationId="{00000000-0000-0000-0000-000000000000}"/>
          </ac:spMkLst>
        </pc:spChg>
        <pc:spChg chg="mod">
          <ac:chgData name="Alceu Silva" userId="0c776bf67b0c1db2" providerId="LiveId" clId="{6002A251-AC85-4C81-93B1-FB6288A7287B}" dt="2026-02-24T20:52:34.074" v="67" actId="20577"/>
          <ac:spMkLst>
            <pc:docMk/>
            <pc:sldMk cId="0" sldId="260"/>
            <ac:spMk id="3" creationId="{00000000-0000-0000-0000-000000000000}"/>
          </ac:spMkLst>
        </pc:spChg>
      </pc:sldChg>
      <pc:sldChg chg="modSp mod">
        <pc:chgData name="Alceu Silva" userId="0c776bf67b0c1db2" providerId="LiveId" clId="{6002A251-AC85-4C81-93B1-FB6288A7287B}" dt="2026-02-24T21:06:32.403" v="351" actId="20577"/>
        <pc:sldMkLst>
          <pc:docMk/>
          <pc:sldMk cId="0" sldId="261"/>
        </pc:sldMkLst>
        <pc:spChg chg="mod">
          <ac:chgData name="Alceu Silva" userId="0c776bf67b0c1db2" providerId="LiveId" clId="{6002A251-AC85-4C81-93B1-FB6288A7287B}" dt="2026-02-24T21:06:32.403" v="351" actId="20577"/>
          <ac:spMkLst>
            <pc:docMk/>
            <pc:sldMk cId="0" sldId="261"/>
            <ac:spMk id="2" creationId="{00000000-0000-0000-0000-000000000000}"/>
          </ac:spMkLst>
        </pc:spChg>
        <pc:spChg chg="mod">
          <ac:chgData name="Alceu Silva" userId="0c776bf67b0c1db2" providerId="LiveId" clId="{6002A251-AC85-4C81-93B1-FB6288A7287B}" dt="2026-02-24T20:54:00.494" v="77" actId="123"/>
          <ac:spMkLst>
            <pc:docMk/>
            <pc:sldMk cId="0" sldId="261"/>
            <ac:spMk id="3" creationId="{00000000-0000-0000-0000-000000000000}"/>
          </ac:spMkLst>
        </pc:spChg>
      </pc:sldChg>
      <pc:sldChg chg="modSp mod">
        <pc:chgData name="Alceu Silva" userId="0c776bf67b0c1db2" providerId="LiveId" clId="{6002A251-AC85-4C81-93B1-FB6288A7287B}" dt="2026-02-24T20:55:51.471" v="90" actId="123"/>
        <pc:sldMkLst>
          <pc:docMk/>
          <pc:sldMk cId="0" sldId="262"/>
        </pc:sldMkLst>
        <pc:spChg chg="mod">
          <ac:chgData name="Alceu Silva" userId="0c776bf67b0c1db2" providerId="LiveId" clId="{6002A251-AC85-4C81-93B1-FB6288A7287B}" dt="2026-02-24T20:54:36.783" v="81" actId="113"/>
          <ac:spMkLst>
            <pc:docMk/>
            <pc:sldMk cId="0" sldId="262"/>
            <ac:spMk id="2" creationId="{00000000-0000-0000-0000-000000000000}"/>
          </ac:spMkLst>
        </pc:spChg>
        <pc:spChg chg="mod">
          <ac:chgData name="Alceu Silva" userId="0c776bf67b0c1db2" providerId="LiveId" clId="{6002A251-AC85-4C81-93B1-FB6288A7287B}" dt="2026-02-24T20:55:51.471" v="90" actId="123"/>
          <ac:spMkLst>
            <pc:docMk/>
            <pc:sldMk cId="0" sldId="262"/>
            <ac:spMk id="3" creationId="{00000000-0000-0000-0000-000000000000}"/>
          </ac:spMkLst>
        </pc:spChg>
      </pc:sldChg>
      <pc:sldChg chg="modSp mod">
        <pc:chgData name="Alceu Silva" userId="0c776bf67b0c1db2" providerId="LiveId" clId="{6002A251-AC85-4C81-93B1-FB6288A7287B}" dt="2026-02-24T20:56:39.960" v="97"/>
        <pc:sldMkLst>
          <pc:docMk/>
          <pc:sldMk cId="0" sldId="263"/>
        </pc:sldMkLst>
        <pc:spChg chg="mod">
          <ac:chgData name="Alceu Silva" userId="0c776bf67b0c1db2" providerId="LiveId" clId="{6002A251-AC85-4C81-93B1-FB6288A7287B}" dt="2026-02-24T20:56:21.282" v="93" actId="113"/>
          <ac:spMkLst>
            <pc:docMk/>
            <pc:sldMk cId="0" sldId="263"/>
            <ac:spMk id="2" creationId="{00000000-0000-0000-0000-000000000000}"/>
          </ac:spMkLst>
        </pc:spChg>
        <pc:spChg chg="mod">
          <ac:chgData name="Alceu Silva" userId="0c776bf67b0c1db2" providerId="LiveId" clId="{6002A251-AC85-4C81-93B1-FB6288A7287B}" dt="2026-02-24T20:56:39.960" v="97"/>
          <ac:spMkLst>
            <pc:docMk/>
            <pc:sldMk cId="0" sldId="263"/>
            <ac:spMk id="3" creationId="{00000000-0000-0000-0000-000000000000}"/>
          </ac:spMkLst>
        </pc:spChg>
      </pc:sldChg>
      <pc:sldChg chg="modSp mod">
        <pc:chgData name="Alceu Silva" userId="0c776bf67b0c1db2" providerId="LiveId" clId="{6002A251-AC85-4C81-93B1-FB6288A7287B}" dt="2026-02-24T20:57:52.753" v="108" actId="20577"/>
        <pc:sldMkLst>
          <pc:docMk/>
          <pc:sldMk cId="0" sldId="264"/>
        </pc:sldMkLst>
        <pc:spChg chg="mod">
          <ac:chgData name="Alceu Silva" userId="0c776bf67b0c1db2" providerId="LiveId" clId="{6002A251-AC85-4C81-93B1-FB6288A7287B}" dt="2026-02-24T20:57:22.582" v="101" actId="113"/>
          <ac:spMkLst>
            <pc:docMk/>
            <pc:sldMk cId="0" sldId="264"/>
            <ac:spMk id="2" creationId="{00000000-0000-0000-0000-000000000000}"/>
          </ac:spMkLst>
        </pc:spChg>
        <pc:spChg chg="mod">
          <ac:chgData name="Alceu Silva" userId="0c776bf67b0c1db2" providerId="LiveId" clId="{6002A251-AC85-4C81-93B1-FB6288A7287B}" dt="2026-02-24T20:57:52.753" v="108" actId="20577"/>
          <ac:spMkLst>
            <pc:docMk/>
            <pc:sldMk cId="0" sldId="264"/>
            <ac:spMk id="3" creationId="{00000000-0000-0000-0000-000000000000}"/>
          </ac:spMkLst>
        </pc:spChg>
      </pc:sldChg>
      <pc:sldChg chg="modSp mod">
        <pc:chgData name="Alceu Silva" userId="0c776bf67b0c1db2" providerId="LiveId" clId="{6002A251-AC85-4C81-93B1-FB6288A7287B}" dt="2026-02-24T21:22:43.521" v="595" actId="113"/>
        <pc:sldMkLst>
          <pc:docMk/>
          <pc:sldMk cId="0" sldId="265"/>
        </pc:sldMkLst>
        <pc:spChg chg="mod">
          <ac:chgData name="Alceu Silva" userId="0c776bf67b0c1db2" providerId="LiveId" clId="{6002A251-AC85-4C81-93B1-FB6288A7287B}" dt="2026-02-24T20:59:14.260" v="113" actId="113"/>
          <ac:spMkLst>
            <pc:docMk/>
            <pc:sldMk cId="0" sldId="265"/>
            <ac:spMk id="2" creationId="{00000000-0000-0000-0000-000000000000}"/>
          </ac:spMkLst>
        </pc:spChg>
        <pc:spChg chg="mod">
          <ac:chgData name="Alceu Silva" userId="0c776bf67b0c1db2" providerId="LiveId" clId="{6002A251-AC85-4C81-93B1-FB6288A7287B}" dt="2026-02-24T21:22:43.521" v="595" actId="113"/>
          <ac:spMkLst>
            <pc:docMk/>
            <pc:sldMk cId="0" sldId="265"/>
            <ac:spMk id="3" creationId="{00000000-0000-0000-0000-000000000000}"/>
          </ac:spMkLst>
        </pc:spChg>
      </pc:sldChg>
      <pc:sldChg chg="modSp mod">
        <pc:chgData name="Alceu Silva" userId="0c776bf67b0c1db2" providerId="LiveId" clId="{6002A251-AC85-4C81-93B1-FB6288A7287B}" dt="2026-02-24T21:23:38.261" v="598" actId="20577"/>
        <pc:sldMkLst>
          <pc:docMk/>
          <pc:sldMk cId="0" sldId="267"/>
        </pc:sldMkLst>
        <pc:spChg chg="mod">
          <ac:chgData name="Alceu Silva" userId="0c776bf67b0c1db2" providerId="LiveId" clId="{6002A251-AC85-4C81-93B1-FB6288A7287B}" dt="2026-02-24T21:23:38.261" v="598" actId="20577"/>
          <ac:spMkLst>
            <pc:docMk/>
            <pc:sldMk cId="0" sldId="267"/>
            <ac:spMk id="2" creationId="{00000000-0000-0000-0000-000000000000}"/>
          </ac:spMkLst>
        </pc:spChg>
        <pc:spChg chg="mod">
          <ac:chgData name="Alceu Silva" userId="0c776bf67b0c1db2" providerId="LiveId" clId="{6002A251-AC85-4C81-93B1-FB6288A7287B}" dt="2026-02-24T21:01:24.895" v="136" actId="123"/>
          <ac:spMkLst>
            <pc:docMk/>
            <pc:sldMk cId="0" sldId="267"/>
            <ac:spMk id="3" creationId="{00000000-0000-0000-0000-000000000000}"/>
          </ac:spMkLst>
        </pc:spChg>
      </pc:sldChg>
      <pc:sldChg chg="modSp mod">
        <pc:chgData name="Alceu Silva" userId="0c776bf67b0c1db2" providerId="LiveId" clId="{6002A251-AC85-4C81-93B1-FB6288A7287B}" dt="2026-02-27T19:40:42.108" v="1127" actId="20577"/>
        <pc:sldMkLst>
          <pc:docMk/>
          <pc:sldMk cId="0" sldId="268"/>
        </pc:sldMkLst>
        <pc:spChg chg="mod">
          <ac:chgData name="Alceu Silva" userId="0c776bf67b0c1db2" providerId="LiveId" clId="{6002A251-AC85-4C81-93B1-FB6288A7287B}" dt="2026-02-24T21:23:50.412" v="601" actId="20577"/>
          <ac:spMkLst>
            <pc:docMk/>
            <pc:sldMk cId="0" sldId="268"/>
            <ac:spMk id="2" creationId="{00000000-0000-0000-0000-000000000000}"/>
          </ac:spMkLst>
        </pc:spChg>
        <pc:spChg chg="mod">
          <ac:chgData name="Alceu Silva" userId="0c776bf67b0c1db2" providerId="LiveId" clId="{6002A251-AC85-4C81-93B1-FB6288A7287B}" dt="2026-02-27T19:40:42.108" v="1127" actId="20577"/>
          <ac:spMkLst>
            <pc:docMk/>
            <pc:sldMk cId="0" sldId="268"/>
            <ac:spMk id="3" creationId="{00000000-0000-0000-0000-000000000000}"/>
          </ac:spMkLst>
        </pc:spChg>
      </pc:sldChg>
      <pc:sldChg chg="modSp mod">
        <pc:chgData name="Alceu Silva" userId="0c776bf67b0c1db2" providerId="LiveId" clId="{6002A251-AC85-4C81-93B1-FB6288A7287B}" dt="2026-02-24T21:35:47.435" v="1038" actId="113"/>
        <pc:sldMkLst>
          <pc:docMk/>
          <pc:sldMk cId="0" sldId="269"/>
        </pc:sldMkLst>
        <pc:spChg chg="mod">
          <ac:chgData name="Alceu Silva" userId="0c776bf67b0c1db2" providerId="LiveId" clId="{6002A251-AC85-4C81-93B1-FB6288A7287B}" dt="2026-02-24T21:35:47.435" v="1038" actId="113"/>
          <ac:spMkLst>
            <pc:docMk/>
            <pc:sldMk cId="0" sldId="269"/>
            <ac:spMk id="2" creationId="{00000000-0000-0000-0000-000000000000}"/>
          </ac:spMkLst>
        </pc:spChg>
        <pc:spChg chg="mod">
          <ac:chgData name="Alceu Silva" userId="0c776bf67b0c1db2" providerId="LiveId" clId="{6002A251-AC85-4C81-93B1-FB6288A7287B}" dt="2026-02-24T21:24:54.367" v="604" actId="20577"/>
          <ac:spMkLst>
            <pc:docMk/>
            <pc:sldMk cId="0" sldId="269"/>
            <ac:spMk id="3" creationId="{00000000-0000-0000-0000-000000000000}"/>
          </ac:spMkLst>
        </pc:spChg>
      </pc:sldChg>
      <pc:sldChg chg="modSp mod">
        <pc:chgData name="Alceu Silva" userId="0c776bf67b0c1db2" providerId="LiveId" clId="{6002A251-AC85-4C81-93B1-FB6288A7287B}" dt="2026-02-24T21:36:42.843" v="1096" actId="6549"/>
        <pc:sldMkLst>
          <pc:docMk/>
          <pc:sldMk cId="0" sldId="270"/>
        </pc:sldMkLst>
        <pc:spChg chg="mod">
          <ac:chgData name="Alceu Silva" userId="0c776bf67b0c1db2" providerId="LiveId" clId="{6002A251-AC85-4C81-93B1-FB6288A7287B}" dt="2026-02-24T21:25:47.893" v="614" actId="113"/>
          <ac:spMkLst>
            <pc:docMk/>
            <pc:sldMk cId="0" sldId="270"/>
            <ac:spMk id="2" creationId="{00000000-0000-0000-0000-000000000000}"/>
          </ac:spMkLst>
        </pc:spChg>
        <pc:spChg chg="mod">
          <ac:chgData name="Alceu Silva" userId="0c776bf67b0c1db2" providerId="LiveId" clId="{6002A251-AC85-4C81-93B1-FB6288A7287B}" dt="2026-02-24T21:36:42.843" v="1096" actId="6549"/>
          <ac:spMkLst>
            <pc:docMk/>
            <pc:sldMk cId="0" sldId="270"/>
            <ac:spMk id="3" creationId="{00000000-0000-0000-0000-000000000000}"/>
          </ac:spMkLst>
        </pc:spChg>
      </pc:sldChg>
      <pc:sldChg chg="modSp add mod">
        <pc:chgData name="Alceu Silva" userId="0c776bf67b0c1db2" providerId="LiveId" clId="{6002A251-AC85-4C81-93B1-FB6288A7287B}" dt="2026-02-24T21:35:56.635" v="1039" actId="113"/>
        <pc:sldMkLst>
          <pc:docMk/>
          <pc:sldMk cId="3343463832" sldId="271"/>
        </pc:sldMkLst>
        <pc:spChg chg="mod">
          <ac:chgData name="Alceu Silva" userId="0c776bf67b0c1db2" providerId="LiveId" clId="{6002A251-AC85-4C81-93B1-FB6288A7287B}" dt="2026-02-24T21:35:56.635" v="1039" actId="113"/>
          <ac:spMkLst>
            <pc:docMk/>
            <pc:sldMk cId="3343463832" sldId="271"/>
            <ac:spMk id="2" creationId="{9AA75BCE-801B-5EED-3057-DEE995AEF120}"/>
          </ac:spMkLst>
        </pc:spChg>
        <pc:spChg chg="mod">
          <ac:chgData name="Alceu Silva" userId="0c776bf67b0c1db2" providerId="LiveId" clId="{6002A251-AC85-4C81-93B1-FB6288A7287B}" dt="2026-02-24T21:25:08.803" v="607" actId="20577"/>
          <ac:spMkLst>
            <pc:docMk/>
            <pc:sldMk cId="3343463832" sldId="271"/>
            <ac:spMk id="3" creationId="{EFC20236-AA65-6B6D-E04C-521B66780E7F}"/>
          </ac:spMkLst>
        </pc:spChg>
      </pc:sldChg>
      <pc:sldChg chg="modSp add mod">
        <pc:chgData name="Alceu Silva" userId="0c776bf67b0c1db2" providerId="LiveId" clId="{6002A251-AC85-4C81-93B1-FB6288A7287B}" dt="2026-02-24T21:36:03.022" v="1040" actId="113"/>
        <pc:sldMkLst>
          <pc:docMk/>
          <pc:sldMk cId="2572019853" sldId="272"/>
        </pc:sldMkLst>
        <pc:spChg chg="mod">
          <ac:chgData name="Alceu Silva" userId="0c776bf67b0c1db2" providerId="LiveId" clId="{6002A251-AC85-4C81-93B1-FB6288A7287B}" dt="2026-02-24T21:36:03.022" v="1040" actId="113"/>
          <ac:spMkLst>
            <pc:docMk/>
            <pc:sldMk cId="2572019853" sldId="272"/>
            <ac:spMk id="2" creationId="{1513F9DB-9B18-1FA5-B53E-9FBE52B038CE}"/>
          </ac:spMkLst>
        </pc:spChg>
        <pc:spChg chg="mod">
          <ac:chgData name="Alceu Silva" userId="0c776bf67b0c1db2" providerId="LiveId" clId="{6002A251-AC85-4C81-93B1-FB6288A7287B}" dt="2026-02-24T21:25:26.633" v="610" actId="20577"/>
          <ac:spMkLst>
            <pc:docMk/>
            <pc:sldMk cId="2572019853" sldId="272"/>
            <ac:spMk id="3" creationId="{93B78C55-0F37-DE18-607A-1097E7A163FE}"/>
          </ac:spMkLst>
        </pc:spChg>
      </pc:sldChg>
      <pc:sldChg chg="modSp add mod">
        <pc:chgData name="Alceu Silva" userId="0c776bf67b0c1db2" providerId="LiveId" clId="{6002A251-AC85-4C81-93B1-FB6288A7287B}" dt="2026-02-24T21:36:09.184" v="1041" actId="113"/>
        <pc:sldMkLst>
          <pc:docMk/>
          <pc:sldMk cId="2958239139" sldId="273"/>
        </pc:sldMkLst>
        <pc:spChg chg="mod">
          <ac:chgData name="Alceu Silva" userId="0c776bf67b0c1db2" providerId="LiveId" clId="{6002A251-AC85-4C81-93B1-FB6288A7287B}" dt="2026-02-24T21:36:09.184" v="1041" actId="113"/>
          <ac:spMkLst>
            <pc:docMk/>
            <pc:sldMk cId="2958239139" sldId="273"/>
            <ac:spMk id="2" creationId="{A8C1FEB3-8FDA-07DE-D23B-CF25D91F4429}"/>
          </ac:spMkLst>
        </pc:spChg>
        <pc:spChg chg="mod">
          <ac:chgData name="Alceu Silva" userId="0c776bf67b0c1db2" providerId="LiveId" clId="{6002A251-AC85-4C81-93B1-FB6288A7287B}" dt="2026-02-24T21:25:37.324" v="613" actId="20577"/>
          <ac:spMkLst>
            <pc:docMk/>
            <pc:sldMk cId="2958239139" sldId="273"/>
            <ac:spMk id="3" creationId="{B979B248-7759-6B52-3398-D10ED5E77D30}"/>
          </ac:spMkLst>
        </pc:spChg>
      </pc:sldChg>
      <pc:sldChg chg="addSp delSp modSp new">
        <pc:chgData name="Alceu Silva" userId="0c776bf67b0c1db2" providerId="LiveId" clId="{6002A251-AC85-4C81-93B1-FB6288A7287B}" dt="2026-02-27T19:24:53.987" v="1110" actId="14100"/>
        <pc:sldMkLst>
          <pc:docMk/>
          <pc:sldMk cId="1783351149" sldId="274"/>
        </pc:sldMkLst>
        <pc:spChg chg="del">
          <ac:chgData name="Alceu Silva" userId="0c776bf67b0c1db2" providerId="LiveId" clId="{6002A251-AC85-4C81-93B1-FB6288A7287B}" dt="2026-02-27T19:24:41.495" v="1106"/>
          <ac:spMkLst>
            <pc:docMk/>
            <pc:sldMk cId="1783351149" sldId="274"/>
            <ac:spMk id="3" creationId="{CE78ADB8-AB5B-023D-EA65-EF19EE159CE9}"/>
          </ac:spMkLst>
        </pc:spChg>
        <pc:picChg chg="add mod">
          <ac:chgData name="Alceu Silva" userId="0c776bf67b0c1db2" providerId="LiveId" clId="{6002A251-AC85-4C81-93B1-FB6288A7287B}" dt="2026-02-27T19:24:53.987" v="1110" actId="14100"/>
          <ac:picMkLst>
            <pc:docMk/>
            <pc:sldMk cId="1783351149" sldId="274"/>
            <ac:picMk id="1026" creationId="{839A3128-D72E-2A55-9C8D-218233FDB34F}"/>
          </ac:picMkLst>
        </pc:picChg>
      </pc:sldChg>
      <pc:sldChg chg="addSp modSp new del mod">
        <pc:chgData name="Alceu Silva" userId="0c776bf67b0c1db2" providerId="LiveId" clId="{6002A251-AC85-4C81-93B1-FB6288A7287B}" dt="2026-02-27T19:23:04.611" v="1100" actId="47"/>
        <pc:sldMkLst>
          <pc:docMk/>
          <pc:sldMk cId="2514451675" sldId="274"/>
        </pc:sldMkLst>
        <pc:spChg chg="add mod">
          <ac:chgData name="Alceu Silva" userId="0c776bf67b0c1db2" providerId="LiveId" clId="{6002A251-AC85-4C81-93B1-FB6288A7287B}" dt="2026-02-27T19:23:03.305" v="1099" actId="6549"/>
          <ac:spMkLst>
            <pc:docMk/>
            <pc:sldMk cId="2514451675" sldId="274"/>
            <ac:spMk id="5" creationId="{CE4FD732-FE18-B159-73EC-F859604437C5}"/>
          </ac:spMkLst>
        </pc:spChg>
      </pc:sldChg>
      <pc:sldChg chg="addSp delSp new del mod">
        <pc:chgData name="Alceu Silva" userId="0c776bf67b0c1db2" providerId="LiveId" clId="{6002A251-AC85-4C81-93B1-FB6288A7287B}" dt="2026-02-27T19:23:43.425" v="1104" actId="680"/>
        <pc:sldMkLst>
          <pc:docMk/>
          <pc:sldMk cId="3534311447" sldId="274"/>
        </pc:sldMkLst>
        <pc:picChg chg="add del">
          <ac:chgData name="Alceu Silva" userId="0c776bf67b0c1db2" providerId="LiveId" clId="{6002A251-AC85-4C81-93B1-FB6288A7287B}" dt="2026-02-27T19:23:42.691" v="1103" actId="22"/>
          <ac:picMkLst>
            <pc:docMk/>
            <pc:sldMk cId="3534311447" sldId="274"/>
            <ac:picMk id="5" creationId="{DA4021BC-B714-9005-C3A4-122331549F9F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2/27/2026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78933"/>
            <a:ext cx="7772400" cy="2821517"/>
          </a:xfrm>
        </p:spPr>
        <p:txBody>
          <a:bodyPr>
            <a:normAutofit/>
          </a:bodyPr>
          <a:lstStyle/>
          <a:p>
            <a:r>
              <a:rPr sz="4000" b="1" dirty="0"/>
              <a:t>Aula 1 </a:t>
            </a:r>
            <a:br>
              <a:rPr lang="pt-BR" b="1" dirty="0"/>
            </a:br>
            <a:br>
              <a:rPr lang="pt-BR" b="1" dirty="0"/>
            </a:br>
            <a:r>
              <a:rPr b="1" dirty="0" err="1"/>
              <a:t>Os</a:t>
            </a:r>
            <a:r>
              <a:rPr b="1" dirty="0"/>
              <a:t> </a:t>
            </a:r>
            <a:r>
              <a:rPr b="1" dirty="0" err="1"/>
              <a:t>Estágios</a:t>
            </a:r>
            <a:r>
              <a:rPr b="1" dirty="0"/>
              <a:t> do Casamento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dirty="0"/>
              <a:t>Escola Dominical – Classe de Família</a:t>
            </a:r>
          </a:p>
          <a:p>
            <a:r>
              <a:rPr dirty="0"/>
              <a:t>Na Dor e </a:t>
            </a:r>
            <a:r>
              <a:rPr dirty="0" err="1"/>
              <a:t>na</a:t>
            </a:r>
            <a:r>
              <a:rPr dirty="0"/>
              <a:t> Alegria (Jim e Sally Conway)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1912B2F-22BD-5523-AC3E-DC1C669977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026" name="Picture 2" descr="Na Dor e na Alegria | Amazon.com.br">
            <a:extLst>
              <a:ext uri="{FF2B5EF4-FFF2-40B4-BE49-F238E27FC236}">
                <a16:creationId xmlns:a16="http://schemas.microsoft.com/office/drawing/2014/main" id="{839A3128-D72E-2A55-9C8D-218233FDB34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2933" y="1557867"/>
            <a:ext cx="3979334" cy="4555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33511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dirty="0" err="1"/>
              <a:t>Objetivo</a:t>
            </a:r>
            <a:r>
              <a:rPr lang="pt-BR" b="1" dirty="0"/>
              <a:t>s</a:t>
            </a:r>
            <a:r>
              <a:rPr b="1" dirty="0"/>
              <a:t> da Aula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1. </a:t>
            </a:r>
            <a:r>
              <a:rPr dirty="0" err="1"/>
              <a:t>Compreender</a:t>
            </a:r>
            <a:r>
              <a:rPr dirty="0"/>
              <a:t> as </a:t>
            </a:r>
            <a:r>
              <a:rPr dirty="0" err="1"/>
              <a:t>fases</a:t>
            </a:r>
            <a:r>
              <a:rPr dirty="0"/>
              <a:t> do </a:t>
            </a:r>
            <a:r>
              <a:rPr dirty="0" err="1"/>
              <a:t>casamento</a:t>
            </a:r>
            <a:endParaRPr lang="pt-BR" dirty="0"/>
          </a:p>
          <a:p>
            <a:endParaRPr dirty="0"/>
          </a:p>
          <a:p>
            <a:r>
              <a:rPr lang="pt-BR" dirty="0"/>
              <a:t>2. </a:t>
            </a:r>
            <a:r>
              <a:rPr dirty="0"/>
              <a:t>Responder </a:t>
            </a:r>
            <a:r>
              <a:rPr dirty="0" err="1"/>
              <a:t>biblicamente</a:t>
            </a:r>
            <a:r>
              <a:rPr dirty="0"/>
              <a:t> a </a:t>
            </a:r>
            <a:r>
              <a:rPr dirty="0" err="1"/>
              <a:t>cada</a:t>
            </a:r>
            <a:r>
              <a:rPr dirty="0"/>
              <a:t> </a:t>
            </a:r>
            <a:r>
              <a:rPr dirty="0" err="1"/>
              <a:t>etapa</a:t>
            </a:r>
            <a:endParaRPr lang="pt-BR" dirty="0"/>
          </a:p>
          <a:p>
            <a:endParaRPr dirty="0"/>
          </a:p>
          <a:p>
            <a:r>
              <a:rPr lang="pt-BR" dirty="0"/>
              <a:t>3. </a:t>
            </a:r>
            <a:r>
              <a:rPr dirty="0" err="1"/>
              <a:t>Reforçar</a:t>
            </a:r>
            <a:r>
              <a:rPr dirty="0"/>
              <a:t> o </a:t>
            </a:r>
            <a:r>
              <a:rPr dirty="0" err="1"/>
              <a:t>casamento</a:t>
            </a:r>
            <a:r>
              <a:rPr dirty="0"/>
              <a:t> </a:t>
            </a:r>
            <a:r>
              <a:rPr dirty="0" err="1"/>
              <a:t>como</a:t>
            </a:r>
            <a:r>
              <a:rPr dirty="0"/>
              <a:t> </a:t>
            </a:r>
            <a:r>
              <a:rPr dirty="0" err="1"/>
              <a:t>aliança</a:t>
            </a:r>
            <a:r>
              <a:rPr dirty="0"/>
              <a:t> </a:t>
            </a:r>
            <a:r>
              <a:rPr dirty="0" err="1"/>
              <a:t>diante</a:t>
            </a:r>
            <a:r>
              <a:rPr dirty="0"/>
              <a:t> de Deus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dirty="0" err="1"/>
              <a:t>Introdução</a:t>
            </a:r>
            <a:endParaRPr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dirty="0"/>
              <a:t>A Visão Bíblica</a:t>
            </a:r>
            <a:r>
              <a:rPr lang="pt-BR" dirty="0"/>
              <a:t>: O casamento é uma jornada de santificação.</a:t>
            </a:r>
          </a:p>
          <a:p>
            <a:endParaRPr lang="pt-BR" dirty="0"/>
          </a:p>
          <a:p>
            <a:r>
              <a:rPr lang="pt-BR" b="1" dirty="0"/>
              <a:t>O Conceito</a:t>
            </a:r>
            <a:r>
              <a:rPr lang="pt-BR" dirty="0"/>
              <a:t>: Casamentos saudáveis não são estáticos; eles evoluem.</a:t>
            </a:r>
          </a:p>
          <a:p>
            <a:endParaRPr lang="pt-BR" dirty="0"/>
          </a:p>
          <a:p>
            <a:r>
              <a:rPr lang="pt-BR" b="1" dirty="0"/>
              <a:t>Objetivo</a:t>
            </a:r>
            <a:r>
              <a:rPr lang="pt-BR" dirty="0"/>
              <a:t>: Entender nosso estágio atual para agir sob a soberania de Deus.</a:t>
            </a:r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600" b="1" dirty="0"/>
              <a:t>O Início - Estágio 1: Sétimo Céu</a:t>
            </a:r>
            <a:endParaRPr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b="1" dirty="0"/>
          </a:p>
          <a:p>
            <a:r>
              <a:rPr lang="pt-BR" b="1" dirty="0"/>
              <a:t>Fase do encantamento e da paixão cega.</a:t>
            </a:r>
          </a:p>
          <a:p>
            <a:endParaRPr lang="pt-BR" b="1" dirty="0"/>
          </a:p>
          <a:p>
            <a:endParaRPr lang="pt-BR" dirty="0"/>
          </a:p>
          <a:p>
            <a:pPr marL="0" indent="0" algn="just">
              <a:buNone/>
            </a:pPr>
            <a:r>
              <a:rPr lang="pt-BR" dirty="0"/>
              <a:t> "Leva-me à sala do banquete, e o seu estandarte sobre mim é o amor" (Cantares 2:4).</a:t>
            </a:r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4000" b="1" dirty="0"/>
              <a:t>Estágio 2: Sonhos que se atrasam</a:t>
            </a:r>
            <a:endParaRPr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endParaRPr lang="pt-BR" dirty="0"/>
          </a:p>
          <a:p>
            <a:pPr algn="just"/>
            <a:r>
              <a:rPr lang="pt-BR" dirty="0"/>
              <a:t>A realidade da rotina e as diferenças de personalidade aparecem.</a:t>
            </a:r>
          </a:p>
          <a:p>
            <a:pPr algn="just"/>
            <a:endParaRPr lang="pt-BR" dirty="0"/>
          </a:p>
          <a:p>
            <a:pPr algn="just"/>
            <a:r>
              <a:rPr lang="pt-BR" dirty="0"/>
              <a:t>Impacto das expectativas não atendidas</a:t>
            </a:r>
            <a:endParaRPr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b="1" dirty="0"/>
              <a:t>Estágio 3: Enfrentando a Realidade  Sombras</a:t>
            </a:r>
            <a:endParaRPr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  <a:p>
            <a:pPr algn="just"/>
            <a:r>
              <a:rPr lang="pt-BR" dirty="0"/>
              <a:t>Surgimento de conflitos não resolvidos e pequenas mágoas.</a:t>
            </a:r>
          </a:p>
          <a:p>
            <a:pPr algn="just"/>
            <a:endParaRPr lang="pt-BR" dirty="0"/>
          </a:p>
          <a:p>
            <a:pPr algn="just"/>
            <a:r>
              <a:rPr lang="pt-BR" dirty="0"/>
              <a:t>Aplicação: O "deixar e unir-se" (</a:t>
            </a:r>
            <a:r>
              <a:rPr lang="pt-BR" dirty="0" err="1"/>
              <a:t>Gn</a:t>
            </a:r>
            <a:r>
              <a:rPr lang="pt-BR" dirty="0"/>
              <a:t> 2:24) começa a ser testado na prática.</a:t>
            </a:r>
            <a:endParaRPr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b="1" dirty="0"/>
              <a:t>O Vale - Estágio 4: Luz do dia no túnel</a:t>
            </a:r>
            <a:endParaRPr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  <a:p>
            <a:pPr algn="just"/>
            <a:r>
              <a:rPr lang="pt-BR" dirty="0"/>
              <a:t>Percepção de que o problema é o pecado em ambos, não apenas no outro.</a:t>
            </a:r>
          </a:p>
          <a:p>
            <a:pPr algn="just"/>
            <a:endParaRPr lang="pt-BR" dirty="0"/>
          </a:p>
          <a:p>
            <a:pPr algn="just"/>
            <a:r>
              <a:rPr lang="pt-BR" dirty="0"/>
              <a:t>Início da busca por soluções reais</a:t>
            </a:r>
            <a:endParaRPr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Estágio 5: Novos Mundos</a:t>
            </a:r>
            <a:endParaRPr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  <a:p>
            <a:endParaRPr lang="pt-BR" dirty="0"/>
          </a:p>
          <a:p>
            <a:r>
              <a:rPr lang="pt-BR" dirty="0"/>
              <a:t>Adaptação a mudanças externas: carreira, filhos, mudanças de cidade.</a:t>
            </a:r>
            <a:endParaRPr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b="1" dirty="0"/>
              <a:t>Estágio 6: Perguntas não respondidas</a:t>
            </a:r>
            <a:endParaRPr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endParaRPr lang="pt-BR" dirty="0"/>
          </a:p>
          <a:p>
            <a:pPr algn="just"/>
            <a:r>
              <a:rPr lang="pt-BR" dirty="0"/>
              <a:t>Crises de identidade e o ninho vazio: "Quem somos nós agora?".</a:t>
            </a:r>
          </a:p>
          <a:p>
            <a:pPr algn="just"/>
            <a:endParaRPr lang="pt-BR" dirty="0"/>
          </a:p>
          <a:p>
            <a:pPr algn="just"/>
            <a:r>
              <a:rPr lang="pt-BR" dirty="0"/>
              <a:t>Versículo: Confiança no Senhor quando os sentimentos oscilam (Provérbios 3:5-6).</a:t>
            </a:r>
            <a:endParaRPr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b="1" dirty="0"/>
              <a:t>Crise - Estágio 7: Sétimo Céu de novo</a:t>
            </a:r>
            <a:endParaRPr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t-BR" dirty="0"/>
              <a:t>Não busque apenas o "</a:t>
            </a:r>
            <a:r>
              <a:rPr lang="pt-BR" b="1" dirty="0"/>
              <a:t>sentimento</a:t>
            </a:r>
            <a:r>
              <a:rPr lang="pt-BR" dirty="0"/>
              <a:t>" do Sétimo Céu, busque a "</a:t>
            </a:r>
            <a:r>
              <a:rPr lang="pt-BR" b="1" dirty="0"/>
              <a:t>profundidade da amizade</a:t>
            </a:r>
            <a:r>
              <a:rPr lang="pt-BR" dirty="0"/>
              <a:t>”.</a:t>
            </a:r>
          </a:p>
          <a:p>
            <a:endParaRPr lang="pt-BR" dirty="0"/>
          </a:p>
          <a:p>
            <a:pPr algn="just"/>
            <a:r>
              <a:rPr lang="pt-BR" b="1" dirty="0"/>
              <a:t>Versículo Chave</a:t>
            </a:r>
            <a:r>
              <a:rPr lang="pt-BR" dirty="0"/>
              <a:t>: “</a:t>
            </a:r>
            <a:r>
              <a:rPr lang="pt-BR" b="1" dirty="0"/>
              <a:t>Goza a vida com a mulher que amas, todos os dias da tua vida fugaz</a:t>
            </a:r>
            <a:r>
              <a:rPr lang="pt-BR" dirty="0"/>
              <a:t>, os quais Deus te deu debaixo do sol; porque esta é a porção nesta vida pelo trabalho com que te afadigaste debaixo do sol” (Eclesiastes 9:9). </a:t>
            </a:r>
          </a:p>
          <a:p>
            <a:pPr algn="just"/>
            <a:endParaRPr lang="pt-BR" dirty="0"/>
          </a:p>
          <a:p>
            <a:pPr algn="just"/>
            <a:r>
              <a:rPr lang="pt-BR" dirty="0"/>
              <a:t>O Sétimo Céu de novo deve ser uma celebração da fidelidade de Deus através dos anos.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Estágio 8: Ame o Verdadeiro</a:t>
            </a:r>
            <a:endParaRPr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  <a:p>
            <a:pPr algn="just"/>
            <a:r>
              <a:rPr lang="pt-BR" dirty="0"/>
              <a:t>Estágio da aceitação: Amar o cônjuge real, não a projeção idealizada.</a:t>
            </a:r>
          </a:p>
          <a:p>
            <a:pPr algn="just"/>
            <a:endParaRPr lang="pt-BR" dirty="0"/>
          </a:p>
          <a:p>
            <a:pPr algn="just"/>
            <a:r>
              <a:rPr lang="pt-BR" dirty="0"/>
              <a:t>Versículo: "Tudo sofre, tudo crê, tudo espera, tudo suporta" (1 Coríntios 13:7)</a:t>
            </a:r>
            <a:endParaRPr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b="1" dirty="0"/>
              <a:t>Conclusão - Estágio 9: Retiro de Cura</a:t>
            </a:r>
            <a:endParaRPr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  <a:p>
            <a:pPr algn="just"/>
            <a:r>
              <a:rPr lang="pt-BR" dirty="0"/>
              <a:t>A maturidade cristã.</a:t>
            </a:r>
          </a:p>
          <a:p>
            <a:pPr algn="just"/>
            <a:endParaRPr lang="pt-BR" dirty="0"/>
          </a:p>
          <a:p>
            <a:pPr algn="just"/>
            <a:r>
              <a:rPr lang="pt-BR" dirty="0"/>
              <a:t>O perdão é constante e a amizade é o alicerce.</a:t>
            </a:r>
          </a:p>
          <a:p>
            <a:pPr algn="just"/>
            <a:endParaRPr lang="pt-BR" dirty="0"/>
          </a:p>
          <a:p>
            <a:pPr algn="just"/>
            <a:r>
              <a:rPr lang="pt-BR" dirty="0"/>
              <a:t>O casamento glorifica a Deus quando o perdão de Cristo é visível entre o casal (</a:t>
            </a:r>
            <a:r>
              <a:rPr lang="pt-BR"/>
              <a:t>Efésios 4.32)</a:t>
            </a:r>
            <a:endParaRPr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dirty="0" err="1"/>
              <a:t>Aplicações</a:t>
            </a:r>
            <a:r>
              <a:rPr b="1" dirty="0"/>
              <a:t> </a:t>
            </a:r>
            <a:r>
              <a:rPr b="1" dirty="0" err="1"/>
              <a:t>Práticas</a:t>
            </a:r>
            <a:endParaRPr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/>
              <a:t>1. Olhando para o início da nossa união, que "sonhos" ainda não se realizaram? Como temos lidado com a frustração dessas expectativas diante da soberania de Deus?</a:t>
            </a:r>
          </a:p>
          <a:p>
            <a:pPr algn="just"/>
            <a:endParaRPr lang="pt-BR" dirty="0"/>
          </a:p>
          <a:p>
            <a:pPr algn="just"/>
            <a:r>
              <a:rPr lang="pt-BR" dirty="0"/>
              <a:t>Reflexão: O nosso amor hoje é mais maduro do que o "encantamento" inicial?</a:t>
            </a:r>
          </a:p>
          <a:p>
            <a:endParaRPr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A7AC5B-7C6B-EF91-1A36-1093EE078D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A75BCE-801B-5EED-3057-DEE995AEF1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dirty="0" err="1"/>
              <a:t>Aplicações</a:t>
            </a:r>
            <a:r>
              <a:rPr b="1" dirty="0"/>
              <a:t> </a:t>
            </a:r>
            <a:r>
              <a:rPr b="1" dirty="0" err="1"/>
              <a:t>Práticas</a:t>
            </a:r>
            <a:endParaRPr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C20236-AA65-6B6D-E04C-521B66780E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/>
              <a:t>2. Quais são as "sombras" (conflitos repetitivos) que temos evitado enfrentar?</a:t>
            </a:r>
          </a:p>
          <a:p>
            <a:pPr algn="just"/>
            <a:endParaRPr lang="pt-BR" dirty="0"/>
          </a:p>
          <a:p>
            <a:pPr algn="just"/>
            <a:r>
              <a:rPr lang="pt-BR" dirty="0"/>
              <a:t>Conseguimos enxergar a "luz no túnel" através do perdão mútuo, ou ainda estamos focados apenas nos defeitos um do outro?</a:t>
            </a: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434638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97918D-CF14-FCD4-F60A-9568391415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13F9DB-9B18-1FA5-B53E-9FBE52B038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dirty="0" err="1"/>
              <a:t>Aplicações</a:t>
            </a:r>
            <a:r>
              <a:rPr b="1" dirty="0"/>
              <a:t> </a:t>
            </a:r>
            <a:r>
              <a:rPr b="1" dirty="0" err="1"/>
              <a:t>Práticas</a:t>
            </a:r>
            <a:endParaRPr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B78C55-0F37-DE18-607A-1097E7A163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3. As mudanças da vida (filhos, carreira, luto) nos aproximaram ou criaram um abismo de silêncio entre nós?</a:t>
            </a:r>
          </a:p>
          <a:p>
            <a:endParaRPr lang="pt-BR" dirty="0"/>
          </a:p>
          <a:p>
            <a:r>
              <a:rPr lang="pt-BR" dirty="0"/>
              <a:t>Quais perguntas sobre o nosso futuro como casal mais nos trazem ansiedade hoje? Como podemos entregá-las a Deus juntos?</a:t>
            </a: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720198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19C0B5-9300-63E8-BF4E-0EE51AE43B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C1FEB3-8FDA-07DE-D23B-CF25D91F4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dirty="0" err="1"/>
              <a:t>Aplicações</a:t>
            </a:r>
            <a:r>
              <a:rPr b="1" dirty="0"/>
              <a:t> </a:t>
            </a:r>
            <a:r>
              <a:rPr b="1" dirty="0" err="1"/>
              <a:t>Práticas</a:t>
            </a:r>
            <a:endParaRPr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79B248-7759-6B52-3398-D10ED5E77D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4. Eu amo o "cônjuge real" (com todas as suas limitações) ou ainda sou apaixonado por uma versão idealizada que eu criei?</a:t>
            </a:r>
          </a:p>
          <a:p>
            <a:endParaRPr lang="pt-BR" dirty="0"/>
          </a:p>
          <a:p>
            <a:r>
              <a:rPr lang="pt-BR" dirty="0"/>
              <a:t>O que precisamos "curar" hoje para que nosso casamento seja, de fato, um lugar de descanso e retiro espiritual?</a:t>
            </a: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582391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dirty="0" err="1"/>
              <a:t>Conclusão</a:t>
            </a:r>
            <a:endParaRPr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pt-BR" b="1" dirty="0"/>
              <a:t>O casamento é uma Escola de Santidade</a:t>
            </a:r>
            <a:r>
              <a:rPr lang="pt-BR" dirty="0"/>
              <a:t>: Deus usa os estágios do casamento para nos moldar à imagem de Seu Filho.</a:t>
            </a:r>
          </a:p>
          <a:p>
            <a:pPr algn="just"/>
            <a:endParaRPr lang="pt-BR" dirty="0"/>
          </a:p>
          <a:p>
            <a:pPr algn="just"/>
            <a:r>
              <a:rPr lang="pt-BR" b="1" dirty="0"/>
              <a:t>A graça de Deus é o Sustento de Dois Pecadores</a:t>
            </a:r>
            <a:r>
              <a:rPr lang="pt-BR" dirty="0"/>
              <a:t>: Nossa união não repousa em nossa perfeição, mas na fidelidade dAquele que nos uniu. </a:t>
            </a:r>
            <a:r>
              <a:rPr lang="pt-BR" b="1" dirty="0"/>
              <a:t>2 Co 12.9</a:t>
            </a:r>
            <a:endParaRPr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</TotalTime>
  <Words>699</Words>
  <Application>Microsoft Office PowerPoint</Application>
  <PresentationFormat>Apresentação na tela (4:3)</PresentationFormat>
  <Paragraphs>83</Paragraphs>
  <Slides>18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Aula 1   Os Estágios do Casamento</vt:lpstr>
      <vt:lpstr>Apresentação do PowerPoint</vt:lpstr>
      <vt:lpstr>Objetivos da Aula</vt:lpstr>
      <vt:lpstr>Introdução</vt:lpstr>
      <vt:lpstr>O Início - Estágio 1: Sétimo Céu</vt:lpstr>
      <vt:lpstr>Estágio 2: Sonhos que se atrasam</vt:lpstr>
      <vt:lpstr>Estágio 3: Enfrentando a Realidade  Sombras</vt:lpstr>
      <vt:lpstr>O Vale - Estágio 4: Luz do dia no túnel</vt:lpstr>
      <vt:lpstr>Estágio 5: Novos Mundos</vt:lpstr>
      <vt:lpstr>Estágio 6: Perguntas não respondidas</vt:lpstr>
      <vt:lpstr>Crise - Estágio 7: Sétimo Céu de novo</vt:lpstr>
      <vt:lpstr>Estágio 8: Ame o Verdadeiro</vt:lpstr>
      <vt:lpstr>Conclusão - Estágio 9: Retiro de Cura</vt:lpstr>
      <vt:lpstr>Aplicações Práticas</vt:lpstr>
      <vt:lpstr>Aplicações Práticas</vt:lpstr>
      <vt:lpstr>Aplicações Práticas</vt:lpstr>
      <vt:lpstr>Aplicações Práticas</vt:lpstr>
      <vt:lpstr>Conclusão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Aula 1 – Os Estágios do Casamento</dc:title>
  <dc:subject/>
  <dc:creator/>
  <cp:keywords/>
  <dc:description>generated using python-pptx</dc:description>
  <cp:lastModifiedBy>Alceu Silva</cp:lastModifiedBy>
  <cp:revision>2</cp:revision>
  <dcterms:created xsi:type="dcterms:W3CDTF">2013-01-27T09:14:16Z</dcterms:created>
  <dcterms:modified xsi:type="dcterms:W3CDTF">2026-02-27T19:40:49Z</dcterms:modified>
  <cp:category/>
</cp:coreProperties>
</file>